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fi-FI"/>
    </a:defPPr>
    <a:lvl1pPr marL="0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1pPr>
    <a:lvl2pPr marL="639971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2pPr>
    <a:lvl3pPr marL="1279942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3pPr>
    <a:lvl4pPr marL="191991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4pPr>
    <a:lvl5pPr marL="255988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5pPr>
    <a:lvl6pPr marL="3199855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6pPr>
    <a:lvl7pPr marL="383982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7pPr>
    <a:lvl8pPr marL="447979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8pPr>
    <a:lvl9pPr marL="5119767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8F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E6BA4-F037-41F8-9928-E30F38A116A0}" v="1" dt="2024-06-07T10:53:25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515" y="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onkanen" userId="2953e6af-1e99-4b40-b981-42454da92760" providerId="ADAL" clId="{A7C2D9CD-B664-4BC8-AEDA-8BE06E88FDA8}"/>
    <pc:docChg chg="undo custSel addSld delSld modSld modMainMaster">
      <pc:chgData name="Anne Honkanen" userId="2953e6af-1e99-4b40-b981-42454da92760" providerId="ADAL" clId="{A7C2D9CD-B664-4BC8-AEDA-8BE06E88FDA8}" dt="2023-06-14T07:20:56.090" v="102" actId="1035"/>
      <pc:docMkLst>
        <pc:docMk/>
      </pc:docMkLst>
      <pc:sldChg chg="addSp delSp mod">
        <pc:chgData name="Anne Honkanen" userId="2953e6af-1e99-4b40-b981-42454da92760" providerId="ADAL" clId="{A7C2D9CD-B664-4BC8-AEDA-8BE06E88FDA8}" dt="2023-05-15T07:36:14.231" v="58" actId="22"/>
        <pc:sldMkLst>
          <pc:docMk/>
          <pc:sldMk cId="2670980714" sldId="256"/>
        </pc:sldMkLst>
        <pc:spChg chg="add del">
          <ac:chgData name="Anne Honkanen" userId="2953e6af-1e99-4b40-b981-42454da92760" providerId="ADAL" clId="{A7C2D9CD-B664-4BC8-AEDA-8BE06E88FDA8}" dt="2023-05-15T07:36:14.231" v="58" actId="22"/>
          <ac:spMkLst>
            <pc:docMk/>
            <pc:sldMk cId="2670980714" sldId="256"/>
            <ac:spMk id="5" creationId="{5F7C1446-2E55-A1F6-83C2-13B396A98139}"/>
          </ac:spMkLst>
        </pc:spChg>
      </pc:sldChg>
      <pc:sldChg chg="add del">
        <pc:chgData name="Anne Honkanen" userId="2953e6af-1e99-4b40-b981-42454da92760" providerId="ADAL" clId="{A7C2D9CD-B664-4BC8-AEDA-8BE06E88FDA8}" dt="2023-05-15T07:39:49.746" v="86" actId="47"/>
        <pc:sldMkLst>
          <pc:docMk/>
          <pc:sldMk cId="3331251080" sldId="257"/>
        </pc:sldMkLst>
      </pc:sldChg>
      <pc:sldMasterChg chg="modSp mod">
        <pc:chgData name="Anne Honkanen" userId="2953e6af-1e99-4b40-b981-42454da92760" providerId="ADAL" clId="{A7C2D9CD-B664-4BC8-AEDA-8BE06E88FDA8}" dt="2023-06-14T07:20:56.090" v="102" actId="1035"/>
        <pc:sldMasterMkLst>
          <pc:docMk/>
          <pc:sldMasterMk cId="848313520" sldId="2147483660"/>
        </pc:sldMasterMkLst>
        <pc:spChg chg="mod">
          <ac:chgData name="Anne Honkanen" userId="2953e6af-1e99-4b40-b981-42454da92760" providerId="ADAL" clId="{A7C2D9CD-B664-4BC8-AEDA-8BE06E88FDA8}" dt="2023-06-14T07:20:52.321" v="92" actId="1035"/>
          <ac:spMkLst>
            <pc:docMk/>
            <pc:sldMasterMk cId="848313520" sldId="2147483660"/>
            <ac:spMk id="8" creationId="{58AE7030-5C8F-0A4A-BCC2-2BDD1FE4811D}"/>
          </ac:spMkLst>
        </pc:spChg>
        <pc:spChg chg="mod">
          <ac:chgData name="Anne Honkanen" userId="2953e6af-1e99-4b40-b981-42454da92760" providerId="ADAL" clId="{A7C2D9CD-B664-4BC8-AEDA-8BE06E88FDA8}" dt="2023-05-05T10:56:29.481" v="56" actId="20577"/>
          <ac:spMkLst>
            <pc:docMk/>
            <pc:sldMasterMk cId="848313520" sldId="2147483660"/>
            <ac:spMk id="10" creationId="{876CD704-DA37-4D0D-9BC6-9F3AECB8AF30}"/>
          </ac:spMkLst>
        </pc:spChg>
        <pc:picChg chg="mod">
          <ac:chgData name="Anne Honkanen" userId="2953e6af-1e99-4b40-b981-42454da92760" providerId="ADAL" clId="{A7C2D9CD-B664-4BC8-AEDA-8BE06E88FDA8}" dt="2023-06-14T07:20:56.090" v="102" actId="1035"/>
          <ac:picMkLst>
            <pc:docMk/>
            <pc:sldMasterMk cId="848313520" sldId="2147483660"/>
            <ac:picMk id="3" creationId="{D5CF1E22-DA6C-03BB-A5A2-7D5DCCD3CF3B}"/>
          </ac:picMkLst>
        </pc:picChg>
      </pc:sldMasterChg>
    </pc:docChg>
  </pc:docChgLst>
  <pc:docChgLst>
    <pc:chgData name="Emily Wu" userId="0cadfb6f-4bcd-4589-b9df-65a7e75e7aec" providerId="ADAL" clId="{11AE6BA4-F037-41F8-9928-E30F38A116A0}"/>
    <pc:docChg chg="custSel modMainMaster">
      <pc:chgData name="Emily Wu" userId="0cadfb6f-4bcd-4589-b9df-65a7e75e7aec" providerId="ADAL" clId="{11AE6BA4-F037-41F8-9928-E30F38A116A0}" dt="2024-06-07T10:54:40.612" v="7" actId="732"/>
      <pc:docMkLst>
        <pc:docMk/>
      </pc:docMkLst>
      <pc:sldMasterChg chg="addSp delSp modSp mod">
        <pc:chgData name="Emily Wu" userId="0cadfb6f-4bcd-4589-b9df-65a7e75e7aec" providerId="ADAL" clId="{11AE6BA4-F037-41F8-9928-E30F38A116A0}" dt="2024-06-07T10:54:40.612" v="7" actId="732"/>
        <pc:sldMasterMkLst>
          <pc:docMk/>
          <pc:sldMasterMk cId="848313520" sldId="2147483660"/>
        </pc:sldMasterMkLst>
        <pc:picChg chg="del">
          <ac:chgData name="Emily Wu" userId="0cadfb6f-4bcd-4589-b9df-65a7e75e7aec" providerId="ADAL" clId="{11AE6BA4-F037-41F8-9928-E30F38A116A0}" dt="2024-06-07T10:51:42.063" v="0" actId="478"/>
          <ac:picMkLst>
            <pc:docMk/>
            <pc:sldMasterMk cId="848313520" sldId="2147483660"/>
            <ac:picMk id="4" creationId="{3B9ACB9D-53AD-621B-5DD3-3665A5474179}"/>
          </ac:picMkLst>
        </pc:picChg>
        <pc:picChg chg="add mod ord modCrop">
          <ac:chgData name="Emily Wu" userId="0cadfb6f-4bcd-4589-b9df-65a7e75e7aec" providerId="ADAL" clId="{11AE6BA4-F037-41F8-9928-E30F38A116A0}" dt="2024-06-07T10:54:40.612" v="7" actId="732"/>
          <ac:picMkLst>
            <pc:docMk/>
            <pc:sldMasterMk cId="848313520" sldId="2147483660"/>
            <ac:picMk id="5" creationId="{31B25A0A-0AA1-BC41-6270-009B54526729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12A7-6E0B-2742-829F-AA6A6EA1D67F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3AE0-0401-E141-BCD6-EB0BED40E4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5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13AE0-0401-E141-BCD6-EB0BED40E4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1" y="512659"/>
            <a:ext cx="6320790" cy="109228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63672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</p:spPr>
        <p:txBody>
          <a:bodyPr anchor="t"/>
          <a:lstStyle>
            <a:lvl1pPr algn="l">
              <a:defRPr sz="5502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8">
                <a:solidFill>
                  <a:schemeClr val="tx1">
                    <a:tint val="75000"/>
                  </a:schemeClr>
                </a:solidFill>
              </a:defRPr>
            </a:lvl1pPr>
            <a:lvl2pPr marL="62419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24837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7256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4pPr>
            <a:lvl5pPr marL="249675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5pPr>
            <a:lvl6pPr marL="312094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6pPr>
            <a:lvl7pPr marL="3745135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7pPr>
            <a:lvl8pPr marL="436932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8pPr>
            <a:lvl9pPr marL="499351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3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2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8" cy="2169160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  <a:prstGeom prst="rect">
            <a:avLst/>
          </a:prstGeom>
        </p:spPr>
        <p:txBody>
          <a:bodyPr/>
          <a:lstStyle>
            <a:lvl1pPr>
              <a:defRPr sz="4401"/>
            </a:lvl1pPr>
            <a:lvl2pPr>
              <a:defRPr sz="3809"/>
            </a:lvl2pPr>
            <a:lvl3pPr>
              <a:defRPr sz="3301"/>
            </a:lvl3pPr>
            <a:lvl4pPr>
              <a:defRPr sz="2708"/>
            </a:lvl4pPr>
            <a:lvl5pPr>
              <a:defRPr sz="2708"/>
            </a:lvl5pPr>
            <a:lvl6pPr>
              <a:defRPr sz="2708"/>
            </a:lvl6pPr>
            <a:lvl7pPr>
              <a:defRPr sz="2708"/>
            </a:lvl7pPr>
            <a:lvl8pPr>
              <a:defRPr sz="2708"/>
            </a:lvl8pPr>
            <a:lvl9pPr>
              <a:defRPr sz="270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8" cy="875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81903" y="1143846"/>
            <a:ext cx="5760720" cy="768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1"/>
            </a:lvl1pPr>
            <a:lvl2pPr marL="624190" indent="0">
              <a:buNone/>
              <a:defRPr sz="3809"/>
            </a:lvl2pPr>
            <a:lvl3pPr marL="1248378" indent="0">
              <a:buNone/>
              <a:defRPr sz="3301"/>
            </a:lvl3pPr>
            <a:lvl4pPr marL="1872568" indent="0">
              <a:buNone/>
              <a:defRPr sz="2708"/>
            </a:lvl4pPr>
            <a:lvl5pPr marL="2496756" indent="0">
              <a:buNone/>
              <a:defRPr sz="2708"/>
            </a:lvl5pPr>
            <a:lvl6pPr marL="3120946" indent="0">
              <a:buNone/>
              <a:defRPr sz="2708"/>
            </a:lvl6pPr>
            <a:lvl7pPr marL="3745135" indent="0">
              <a:buNone/>
              <a:defRPr sz="2708"/>
            </a:lvl7pPr>
            <a:lvl8pPr marL="4369324" indent="0">
              <a:buNone/>
              <a:defRPr sz="2708"/>
            </a:lvl8pPr>
            <a:lvl9pPr marL="4993514" indent="0">
              <a:buNone/>
              <a:defRPr sz="2708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1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aate, henkilö, piha-, puutarha&#10;&#10;Kuvaus luotu automaattisesti">
            <a:extLst>
              <a:ext uri="{FF2B5EF4-FFF2-40B4-BE49-F238E27FC236}">
                <a16:creationId xmlns:a16="http://schemas.microsoft.com/office/drawing/2014/main" id="{31B25A0A-0AA1-BC41-6270-009B54526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21134"/>
          <a:stretch/>
        </p:blipFill>
        <p:spPr>
          <a:xfrm>
            <a:off x="0" y="1"/>
            <a:ext cx="9601200" cy="5046784"/>
          </a:xfrm>
          <a:prstGeom prst="rect">
            <a:avLst/>
          </a:prstGeom>
        </p:spPr>
      </p:pic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58AE7030-5C8F-0A4A-BCC2-2BDD1FE4811D}"/>
              </a:ext>
            </a:extLst>
          </p:cNvPr>
          <p:cNvSpPr/>
          <p:nvPr userDrawn="1"/>
        </p:nvSpPr>
        <p:spPr>
          <a:xfrm>
            <a:off x="720091" y="-155959"/>
            <a:ext cx="2401825" cy="2100387"/>
          </a:xfrm>
          <a:prstGeom prst="roundRect">
            <a:avLst>
              <a:gd name="adj" fmla="val 744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76CD704-DA37-4D0D-9BC6-9F3AECB8AF30}"/>
              </a:ext>
            </a:extLst>
          </p:cNvPr>
          <p:cNvSpPr txBox="1"/>
          <p:nvPr userDrawn="1"/>
        </p:nvSpPr>
        <p:spPr>
          <a:xfrm>
            <a:off x="720091" y="12053174"/>
            <a:ext cx="816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0" kern="120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Ulkoilun ilo kuuluu kaikille. </a:t>
            </a:r>
            <a:r>
              <a:rPr lang="fi-FI" sz="1400" b="0">
                <a:solidFill>
                  <a:srgbClr val="005FA0"/>
                </a:solidFill>
              </a:rPr>
              <a:t>Ikäinstituutti kannustaa järjestämään ulkoilutapahtumia </a:t>
            </a:r>
          </a:p>
          <a:p>
            <a:pPr algn="ctr"/>
            <a:r>
              <a:rPr lang="fi-FI" sz="1400" b="1">
                <a:solidFill>
                  <a:srgbClr val="005FA0"/>
                </a:solidFill>
              </a:rPr>
              <a:t>www.vievanhusulos.fi</a:t>
            </a:r>
          </a:p>
          <a:p>
            <a:pPr algn="ctr"/>
            <a:endParaRPr lang="fi-FI" sz="1400" b="1">
              <a:solidFill>
                <a:srgbClr val="005FA0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5CF1E22-DA6C-03BB-A5A2-7D5DCCD3CF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6344" y="40459"/>
            <a:ext cx="1901607" cy="18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24190" rtl="0" eaLnBrk="1" latinLnBrk="0" hangingPunct="1">
        <a:spcBef>
          <a:spcPct val="0"/>
        </a:spcBef>
        <a:buNone/>
        <a:defRPr sz="6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142" indent="-468142" algn="l" defTabSz="624190" rtl="0" eaLnBrk="1" latinLnBrk="0" hangingPunct="1">
        <a:spcBef>
          <a:spcPct val="20000"/>
        </a:spcBef>
        <a:buFont typeface="Arial"/>
        <a:buChar char="•"/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014307" indent="-390118" algn="l" defTabSz="624190" rtl="0" eaLnBrk="1" latinLnBrk="0" hangingPunct="1">
        <a:spcBef>
          <a:spcPct val="20000"/>
        </a:spcBef>
        <a:buFont typeface="Arial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60473" indent="-312095" algn="l" defTabSz="624190" rtl="0" eaLnBrk="1" latinLnBrk="0" hangingPunct="1">
        <a:spcBef>
          <a:spcPct val="20000"/>
        </a:spcBef>
        <a:buFont typeface="Arial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84663" indent="-312095" algn="l" defTabSz="624190" rtl="0" eaLnBrk="1" latinLnBrk="0" hangingPunct="1">
        <a:spcBef>
          <a:spcPct val="20000"/>
        </a:spcBef>
        <a:buFont typeface="Arial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4pPr>
      <a:lvl5pPr marL="2808851" indent="-312095" algn="l" defTabSz="624190" rtl="0" eaLnBrk="1" latinLnBrk="0" hangingPunct="1">
        <a:spcBef>
          <a:spcPct val="20000"/>
        </a:spcBef>
        <a:buFont typeface="Arial"/>
        <a:buChar char="»"/>
        <a:defRPr sz="2708" kern="1200">
          <a:solidFill>
            <a:schemeClr val="tx1"/>
          </a:solidFill>
          <a:latin typeface="+mn-lt"/>
          <a:ea typeface="+mn-ea"/>
          <a:cs typeface="+mn-cs"/>
        </a:defRPr>
      </a:lvl5pPr>
      <a:lvl6pPr marL="3433041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405722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68141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305608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419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837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256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675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2094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5135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932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9351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A29E05-0D30-5F43-AB80-C2245E43EE4A}"/>
              </a:ext>
            </a:extLst>
          </p:cNvPr>
          <p:cNvSpPr txBox="1"/>
          <p:nvPr/>
        </p:nvSpPr>
        <p:spPr>
          <a:xfrm>
            <a:off x="523113" y="5311072"/>
            <a:ext cx="811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>
                <a:solidFill>
                  <a:srgbClr val="005FA0"/>
                </a:solidFill>
              </a:rPr>
              <a:t>Tapahtuman nimi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A1C208-5680-B347-B737-645F4DBB5F6C}"/>
              </a:ext>
            </a:extLst>
          </p:cNvPr>
          <p:cNvSpPr txBox="1"/>
          <p:nvPr/>
        </p:nvSpPr>
        <p:spPr>
          <a:xfrm>
            <a:off x="845816" y="6672871"/>
            <a:ext cx="7980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sz="2800" b="1">
                <a:solidFill>
                  <a:srgbClr val="005FA0"/>
                </a:solidFill>
              </a:rPr>
              <a:t>Aika: </a:t>
            </a:r>
            <a:r>
              <a:rPr lang="fi-FI" sz="2800">
                <a:solidFill>
                  <a:srgbClr val="005FA0"/>
                </a:solidFill>
              </a:rPr>
              <a:t>päivä, päivämäärä ja kellonaika		</a:t>
            </a: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Paikka: </a:t>
            </a:r>
            <a:r>
              <a:rPr lang="fi-FI" sz="2800">
                <a:solidFill>
                  <a:srgbClr val="005FA0"/>
                </a:solidFill>
              </a:rPr>
              <a:t>tapahtumapaikka ja osoite 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Ohjelmassa: </a:t>
            </a:r>
            <a:r>
              <a:rPr lang="fi-FI" sz="2800">
                <a:solidFill>
                  <a:srgbClr val="005FA0"/>
                </a:solidFill>
              </a:rPr>
              <a:t>kerro tässä, mitä ohjelmaa on tarjolla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Järjestäjät: </a:t>
            </a:r>
            <a:r>
              <a:rPr lang="fi-FI" sz="2800">
                <a:solidFill>
                  <a:srgbClr val="005FA0"/>
                </a:solidFill>
              </a:rPr>
              <a:t>kirjoita tähän kaikki järjestäjätahot</a:t>
            </a:r>
          </a:p>
        </p:txBody>
      </p:sp>
    </p:spTree>
    <p:extLst>
      <p:ext uri="{BB962C8B-B14F-4D97-AF65-F5344CB8AC3E}">
        <p14:creationId xmlns:p14="http://schemas.microsoft.com/office/powerpoint/2010/main" val="26709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0A0000"/>
      </a:dk1>
      <a:lt1>
        <a:sysClr val="window" lastClr="FFFFFF"/>
      </a:lt1>
      <a:dk2>
        <a:srgbClr val="4F504F"/>
      </a:dk2>
      <a:lt2>
        <a:srgbClr val="EEECE1"/>
      </a:lt2>
      <a:accent1>
        <a:srgbClr val="73B632"/>
      </a:accent1>
      <a:accent2>
        <a:srgbClr val="DF6421"/>
      </a:accent2>
      <a:accent3>
        <a:srgbClr val="007FBF"/>
      </a:accent3>
      <a:accent4>
        <a:srgbClr val="82826B"/>
      </a:accent4>
      <a:accent5>
        <a:srgbClr val="141313"/>
      </a:accent5>
      <a:accent6>
        <a:srgbClr val="E477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  <_Flow_SignoffStatus xmlns="e903c401-6a4f-4d6b-8c84-9876fb5ebd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A41080F06A7841A4F4B5326ED0847F" ma:contentTypeVersion="21" ma:contentTypeDescription="Luo uusi asiakirja." ma:contentTypeScope="" ma:versionID="e4f4b3608e66665e2f6e2289496a7554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db1892ac84f6de7b909a0ed23390b35e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Kuittauksen tila" ma:internalName="Kuittauksen_x0020_til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BEFB3-4039-4906-AE52-0D0F01EE1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BCBB4-982C-49E2-9A1B-7FB2C9E7C229}">
  <ds:schemaRefs>
    <ds:schemaRef ds:uri="3d091f9b-d86d-4b8d-90b6-5deeb1a8014b"/>
    <ds:schemaRef ds:uri="e903c401-6a4f-4d6b-8c84-9876fb5ebd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5276EF-58C2-4D03-B1F7-6A80A2B76769}">
  <ds:schemaRefs>
    <ds:schemaRef ds:uri="3d091f9b-d86d-4b8d-90b6-5deeb1a8014b"/>
    <ds:schemaRef ds:uri="e903c401-6a4f-4d6b-8c84-9876fb5ebd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32</Words>
  <Application>Microsoft Office PowerPoint</Application>
  <PresentationFormat>A3-paperi (297 x 420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Graafinen Suunnittelu Pirjo Uusitalo-Aura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Uusitalo-Aura</dc:creator>
  <cp:lastModifiedBy>Emily Wu</cp:lastModifiedBy>
  <cp:revision>1</cp:revision>
  <cp:lastPrinted>2019-05-29T05:08:45Z</cp:lastPrinted>
  <dcterms:created xsi:type="dcterms:W3CDTF">2018-04-27T12:29:05Z</dcterms:created>
  <dcterms:modified xsi:type="dcterms:W3CDTF">2024-06-07T10:54:42Z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</Properties>
</file>